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05A05-4C9E-0EE8-D496-F94A3E720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Сайт столовой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6C6E96-74C8-8B26-AF19-1689BF6C1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Евдокимов Сергей, Глушанок Элина</a:t>
            </a:r>
          </a:p>
        </p:txBody>
      </p:sp>
    </p:spTree>
    <p:extLst>
      <p:ext uri="{BB962C8B-B14F-4D97-AF65-F5344CB8AC3E}">
        <p14:creationId xmlns:p14="http://schemas.microsoft.com/office/powerpoint/2010/main" val="319614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96458-DBE1-C83E-C1E6-2733E45D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959704"/>
            <a:ext cx="1836907" cy="441079"/>
          </a:xfrm>
        </p:spPr>
        <p:txBody>
          <a:bodyPr>
            <a:normAutofit fontScale="90000"/>
          </a:bodyPr>
          <a:lstStyle/>
          <a:p>
            <a:r>
              <a:rPr lang="ru-RU" dirty="0"/>
              <a:t>О проекте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CB1F45-3779-AFCF-9DC8-5F6BA0FCE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399" y="1468877"/>
            <a:ext cx="4307733" cy="4767107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Цель: создать сайт с интуитивно понятным интерфейсом, реализованный с помощью изученных библиотек.</a:t>
            </a:r>
          </a:p>
          <a:p>
            <a:pPr algn="l"/>
            <a:r>
              <a:rPr lang="ru-RU" dirty="0"/>
              <a:t>Продукт: сайт для совершения заказов в школьной столовой.</a:t>
            </a:r>
          </a:p>
          <a:p>
            <a:pPr algn="l"/>
            <a:r>
              <a:rPr lang="ru-RU" dirty="0"/>
              <a:t>Составляющие сайта: </a:t>
            </a: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Формы для регистрации учащихся и администрации.</a:t>
            </a: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Форма для входа в ЛК.</a:t>
            </a: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Форма для создания заказов.</a:t>
            </a: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Страница с заказами.</a:t>
            </a: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Страница с меню.</a:t>
            </a: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*Формы для редактирования заказов.</a:t>
            </a: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*Формы для удаления заказов (подтверждение действий).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B25E07-FECB-69F9-06D1-B2D8DC39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316" y="660107"/>
            <a:ext cx="4567118" cy="55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1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3FCF02-D868-C8E8-000C-083E49D8640B}"/>
              </a:ext>
            </a:extLst>
          </p:cNvPr>
          <p:cNvSpPr txBox="1"/>
          <p:nvPr/>
        </p:nvSpPr>
        <p:spPr>
          <a:xfrm>
            <a:off x="818593" y="1001948"/>
            <a:ext cx="5277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Использованные библиотеки: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FFE636-FB6A-2E31-7583-C024D5AF4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66"/>
          <a:stretch/>
        </p:blipFill>
        <p:spPr>
          <a:xfrm>
            <a:off x="2319160" y="3935878"/>
            <a:ext cx="7228069" cy="9756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94C3A-2787-4095-636F-3B975D703FFC}"/>
              </a:ext>
            </a:extLst>
          </p:cNvPr>
          <p:cNvSpPr txBox="1"/>
          <p:nvPr/>
        </p:nvSpPr>
        <p:spPr>
          <a:xfrm>
            <a:off x="2319160" y="1721794"/>
            <a:ext cx="22762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flask-restful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9A324F-D153-A012-DA01-0C4B0947396F}"/>
              </a:ext>
            </a:extLst>
          </p:cNvPr>
          <p:cNvSpPr txBox="1"/>
          <p:nvPr/>
        </p:nvSpPr>
        <p:spPr>
          <a:xfrm>
            <a:off x="4595432" y="1721794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flask-wtf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wtforms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sqlalchemy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736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6E3A2491-11AF-3437-B4F3-D09777591F5B}"/>
              </a:ext>
            </a:extLst>
          </p:cNvPr>
          <p:cNvSpPr/>
          <p:nvPr/>
        </p:nvSpPr>
        <p:spPr>
          <a:xfrm>
            <a:off x="5064292" y="1621762"/>
            <a:ext cx="2305455" cy="7976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989F93-89FC-94B1-7EF1-C92BEF2D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8"/>
          <a:stretch/>
        </p:blipFill>
        <p:spPr>
          <a:xfrm>
            <a:off x="7490764" y="966091"/>
            <a:ext cx="3637953" cy="4941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467229-8D3E-6305-AD3E-5B540D0C1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74"/>
          <a:stretch/>
        </p:blipFill>
        <p:spPr>
          <a:xfrm>
            <a:off x="1184300" y="966091"/>
            <a:ext cx="3637955" cy="49258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F72644-604F-7DCF-4F8D-3A0DC2A05B3C}"/>
              </a:ext>
            </a:extLst>
          </p:cNvPr>
          <p:cNvSpPr txBox="1"/>
          <p:nvPr/>
        </p:nvSpPr>
        <p:spPr>
          <a:xfrm>
            <a:off x="5064292" y="1835931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администрации</a:t>
            </a: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E3996371-AEF7-9662-8A16-6BF8E330DEBC}"/>
              </a:ext>
            </a:extLst>
          </p:cNvPr>
          <p:cNvSpPr/>
          <p:nvPr/>
        </p:nvSpPr>
        <p:spPr>
          <a:xfrm rot="10800000">
            <a:off x="4943272" y="3082393"/>
            <a:ext cx="2305455" cy="7976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6A3F-4121-94CE-FB95-DD6AF4EEBE2E}"/>
              </a:ext>
            </a:extLst>
          </p:cNvPr>
          <p:cNvSpPr txBox="1"/>
          <p:nvPr/>
        </p:nvSpPr>
        <p:spPr>
          <a:xfrm>
            <a:off x="5275900" y="3296560"/>
            <a:ext cx="2093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учащихся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0B8E654-E83C-C402-174D-8A56DAED4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766"/>
          <a:stretch/>
        </p:blipFill>
        <p:spPr>
          <a:xfrm>
            <a:off x="500182" y="73997"/>
            <a:ext cx="2503095" cy="3378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75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AE4FA6-EC56-E327-49E2-2DB2839D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76"/>
          <a:stretch/>
        </p:blipFill>
        <p:spPr>
          <a:xfrm>
            <a:off x="4586307" y="819853"/>
            <a:ext cx="3019386" cy="52182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8CC99A-6268-1E6B-3121-6B9E7348D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0" b="7943"/>
          <a:stretch/>
        </p:blipFill>
        <p:spPr>
          <a:xfrm>
            <a:off x="8156817" y="819854"/>
            <a:ext cx="3105177" cy="52182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743D26-6BDC-8735-19F4-110494E4A60B}"/>
              </a:ext>
            </a:extLst>
          </p:cNvPr>
          <p:cNvSpPr txBox="1"/>
          <p:nvPr/>
        </p:nvSpPr>
        <p:spPr>
          <a:xfrm>
            <a:off x="930005" y="1147865"/>
            <a:ext cx="24160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25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Личный кабинет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E1718-E80B-BED9-CAC9-C3B8039DBF7F}"/>
              </a:ext>
            </a:extLst>
          </p:cNvPr>
          <p:cNvSpPr txBox="1"/>
          <p:nvPr/>
        </p:nvSpPr>
        <p:spPr>
          <a:xfrm>
            <a:off x="930005" y="1945532"/>
            <a:ext cx="3163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Учащиеся могут ознакомиться с меню и сделать заказ, а также отслеживать его на главной странице.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E3DE20-4BF4-D8F4-122A-F5B7A5F1F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66"/>
          <a:stretch/>
        </p:blipFill>
        <p:spPr>
          <a:xfrm>
            <a:off x="500182" y="73997"/>
            <a:ext cx="2503095" cy="3378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7740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743D26-6BDC-8735-19F4-110494E4A60B}"/>
              </a:ext>
            </a:extLst>
          </p:cNvPr>
          <p:cNvSpPr txBox="1"/>
          <p:nvPr/>
        </p:nvSpPr>
        <p:spPr>
          <a:xfrm>
            <a:off x="1971666" y="757720"/>
            <a:ext cx="30359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ru-RU" sz="25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Специфика ЛК для администрации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E1718-E80B-BED9-CAC9-C3B8039DBF7F}"/>
              </a:ext>
            </a:extLst>
          </p:cNvPr>
          <p:cNvSpPr txBox="1"/>
          <p:nvPr/>
        </p:nvSpPr>
        <p:spPr>
          <a:xfrm>
            <a:off x="1971666" y="1795518"/>
            <a:ext cx="451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Администрация может редактировать заказы (например, отмечать его «отданным») и удалять их.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BB7BD6-7FE4-E0BE-9DB5-BD30E130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29" b="7059"/>
          <a:stretch/>
        </p:blipFill>
        <p:spPr>
          <a:xfrm>
            <a:off x="7325010" y="757720"/>
            <a:ext cx="4019187" cy="50406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DBBBFF-7F77-410B-8B52-7F0D59F48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04"/>
          <a:stretch/>
        </p:blipFill>
        <p:spPr>
          <a:xfrm>
            <a:off x="2054772" y="3288603"/>
            <a:ext cx="4345186" cy="25097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F5975A-8FE7-3C02-B9AD-09CFDF92B1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766"/>
          <a:stretch/>
        </p:blipFill>
        <p:spPr>
          <a:xfrm>
            <a:off x="500182" y="73997"/>
            <a:ext cx="2503095" cy="3378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181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1B8E67-CAFF-5241-16B2-BF659142A304}"/>
              </a:ext>
            </a:extLst>
          </p:cNvPr>
          <p:cNvSpPr txBox="1"/>
          <p:nvPr/>
        </p:nvSpPr>
        <p:spPr>
          <a:xfrm>
            <a:off x="3522218" y="992222"/>
            <a:ext cx="51475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Дальнейшие перспективы и развитие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25A63-AA1B-A444-85D3-B60B654F4A79}"/>
              </a:ext>
            </a:extLst>
          </p:cNvPr>
          <p:cNvSpPr txBox="1"/>
          <p:nvPr/>
        </p:nvSpPr>
        <p:spPr>
          <a:xfrm>
            <a:off x="1524074" y="2828835"/>
            <a:ext cx="91438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Улучшение интерфейса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возможности редактирования меню администрацией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Адаптация приложения для эксплуатации разными школами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видимости баланса на карточке учащегося/администратора в личном кабинете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0790D9-FED3-AE6E-5DFB-67A5CA4CE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66"/>
          <a:stretch/>
        </p:blipFill>
        <p:spPr>
          <a:xfrm>
            <a:off x="2212155" y="4704363"/>
            <a:ext cx="7228069" cy="9756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77721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420</TotalTime>
  <Words>160</Words>
  <Application>Microsoft Office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Garamond</vt:lpstr>
      <vt:lpstr>Натуральные материалы</vt:lpstr>
      <vt:lpstr>Сайт столовой</vt:lpstr>
      <vt:lpstr>О проекте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столовой</dc:title>
  <dc:creator>Пользователь</dc:creator>
  <cp:lastModifiedBy>Пользователь</cp:lastModifiedBy>
  <cp:revision>1</cp:revision>
  <dcterms:created xsi:type="dcterms:W3CDTF">2024-04-28T14:42:33Z</dcterms:created>
  <dcterms:modified xsi:type="dcterms:W3CDTF">2024-04-28T21:43:15Z</dcterms:modified>
</cp:coreProperties>
</file>